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02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20671" y="2985035"/>
            <a:ext cx="5710305" cy="4069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7257" y="8608120"/>
            <a:ext cx="4245176" cy="11069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87320" y="4283929"/>
            <a:ext cx="2457466" cy="1717857"/>
            <a:chOff x="10587320" y="4283929"/>
            <a:chExt cx="2457466" cy="1717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7320" y="4283929"/>
              <a:ext cx="2457466" cy="1717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02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6302" y="1749711"/>
            <a:ext cx="9634296" cy="6786292"/>
            <a:chOff x="316302" y="1749711"/>
            <a:chExt cx="9634296" cy="67862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302" y="1749711"/>
              <a:ext cx="9634296" cy="67862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1066" y="418359"/>
            <a:ext cx="1530095" cy="11094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83217" y="2166198"/>
            <a:ext cx="8047048" cy="68863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02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6318" y="4458289"/>
            <a:ext cx="9011131" cy="41590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523165" y="0"/>
            <a:ext cx="6466275" cy="3863156"/>
            <a:chOff x="5523165" y="0"/>
            <a:chExt cx="6466275" cy="38631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3165" y="0"/>
              <a:ext cx="6466275" cy="386315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103" y="354440"/>
            <a:ext cx="3438047" cy="11285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89440" y="0"/>
            <a:ext cx="6339812" cy="10285714"/>
            <a:chOff x="11989440" y="0"/>
            <a:chExt cx="6339812" cy="10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89440" y="0"/>
              <a:ext cx="6339812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02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759" y="211818"/>
            <a:ext cx="2786723" cy="11094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2853" y="1682773"/>
            <a:ext cx="16112890" cy="77952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02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62620" y="276050"/>
            <a:ext cx="7188468" cy="5821418"/>
            <a:chOff x="9462620" y="276050"/>
            <a:chExt cx="7188468" cy="5821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62620" y="276050"/>
              <a:ext cx="7188468" cy="5821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2270" y="5640984"/>
            <a:ext cx="7670187" cy="25560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54406" y="7617261"/>
            <a:ext cx="8172376" cy="15334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4744" y="4822725"/>
            <a:ext cx="3484509" cy="6519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1885" y="276050"/>
            <a:ext cx="6893936" cy="4603817"/>
            <a:chOff x="1101885" y="276050"/>
            <a:chExt cx="6893936" cy="46038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885" y="276050"/>
              <a:ext cx="6893936" cy="46038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33016" y="6313478"/>
            <a:ext cx="3071014" cy="6752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02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885" y="276050"/>
            <a:ext cx="7204316" cy="4322589"/>
            <a:chOff x="1101885" y="276050"/>
            <a:chExt cx="7204316" cy="4322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1885" y="276050"/>
              <a:ext cx="7204316" cy="4322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62620" y="276050"/>
            <a:ext cx="7188468" cy="4313081"/>
            <a:chOff x="9462620" y="276050"/>
            <a:chExt cx="7188468" cy="43130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62620" y="276050"/>
              <a:ext cx="7188468" cy="43130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2270" y="5640988"/>
            <a:ext cx="7718034" cy="34393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11946" y="5355174"/>
            <a:ext cx="8159918" cy="39980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4744" y="4822724"/>
            <a:ext cx="4404880" cy="7037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05477" y="4819058"/>
            <a:ext cx="5764566" cy="7037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02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988519" cy="4839558"/>
            <a:chOff x="0" y="0"/>
            <a:chExt cx="4988519" cy="4839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988519" cy="48395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0505" y="5057145"/>
            <a:ext cx="2328877" cy="9669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74234" y="21769"/>
            <a:ext cx="6965238" cy="4817790"/>
            <a:chOff x="4874234" y="21769"/>
            <a:chExt cx="6965238" cy="4817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4234" y="21769"/>
              <a:ext cx="6965238" cy="48177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39472" y="0"/>
            <a:ext cx="6489780" cy="4839558"/>
            <a:chOff x="11839472" y="0"/>
            <a:chExt cx="6489780" cy="48395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9472" y="0"/>
              <a:ext cx="6489780" cy="48395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7924" y="5057145"/>
            <a:ext cx="1866868" cy="9669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3610" y="5057145"/>
            <a:ext cx="1819249" cy="9669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88" y="6053031"/>
            <a:ext cx="5425005" cy="31605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92407" y="6053031"/>
            <a:ext cx="5284529" cy="27221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66340" y="6072079"/>
            <a:ext cx="5905643" cy="14076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02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54869" y="2223763"/>
            <a:ext cx="2269432" cy="7037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23816" y="2599659"/>
            <a:ext cx="6432183" cy="47682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정욱</cp:lastModifiedBy>
  <cp:revision>1</cp:revision>
  <dcterms:created xsi:type="dcterms:W3CDTF">2022-10-23T22:59:57Z</dcterms:created>
  <dcterms:modified xsi:type="dcterms:W3CDTF">2022-10-23T14:01:00Z</dcterms:modified>
</cp:coreProperties>
</file>